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CB2"/>
    <a:srgbClr val="B4B1D0"/>
    <a:srgbClr val="CCC9DE"/>
    <a:srgbClr val="E1DFEC"/>
    <a:srgbClr val="EDECF4"/>
    <a:srgbClr val="B4B0D1"/>
    <a:srgbClr val="D8D5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f2dcaf07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f2dcaf07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f2dcaf07a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f2dcaf07a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89860" y="266686"/>
            <a:ext cx="6835284" cy="73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ea typeface="Calibri"/>
                <a:cs typeface="Calibri"/>
                <a:sym typeface="Calibri"/>
              </a:rPr>
              <a:t>CONGRESSISTA</a:t>
            </a:r>
            <a:endParaRPr sz="24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89860" y="2202000"/>
            <a:ext cx="8442251" cy="73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latin typeface="Arial Rounded MT Bold" panose="020F0704030504030204" pitchFamily="34" charset="0"/>
                <a:ea typeface="Calibri"/>
                <a:cs typeface="Calibri"/>
                <a:sym typeface="Calibri"/>
              </a:rPr>
              <a:t>Título</a:t>
            </a:r>
            <a:endParaRPr sz="4000" dirty="0">
              <a:solidFill>
                <a:srgbClr val="000000"/>
              </a:solidFill>
              <a:latin typeface="Arial Rounded MT Bold" panose="020F07040305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55;p13">
            <a:extLst>
              <a:ext uri="{FF2B5EF4-FFF2-40B4-BE49-F238E27FC236}">
                <a16:creationId xmlns:a16="http://schemas.microsoft.com/office/drawing/2014/main" id="{144A2C60-41AE-D6D2-3772-33550BE39016}"/>
              </a:ext>
            </a:extLst>
          </p:cNvPr>
          <p:cNvSpPr txBox="1"/>
          <p:nvPr/>
        </p:nvSpPr>
        <p:spPr>
          <a:xfrm>
            <a:off x="5096539" y="3767565"/>
            <a:ext cx="3607913" cy="73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ea typeface="Calibri"/>
                <a:cs typeface="Calibri"/>
                <a:sym typeface="Calibri"/>
              </a:rPr>
              <a:t>instituição</a:t>
            </a:r>
            <a:endParaRPr sz="28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73685C-7CD8-26FB-A788-26FBDE3C0C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31" t="24545" r="4545" b="28663"/>
          <a:stretch/>
        </p:blipFill>
        <p:spPr>
          <a:xfrm>
            <a:off x="7225144" y="4367473"/>
            <a:ext cx="1799167" cy="578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8900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latin typeface="Arial Rounded MT Bold" panose="020F0704030504030204" pitchFamily="34" charset="0"/>
              </a:rPr>
              <a:t>APRESENTAÇÃO</a:t>
            </a:r>
            <a:endParaRPr dirty="0">
              <a:latin typeface="Arial Rounded MT Bold" panose="020F07040305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730D774E-0E77-3A0B-4DC3-E24CC7C3ED53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pt-BR" sz="2400" dirty="0">
                <a:latin typeface="Arial Rounded MT Bold" panose="020F0704030504030204" pitchFamily="34" charset="0"/>
              </a:rPr>
              <a:t>Obrigado.</a:t>
            </a:r>
          </a:p>
          <a:p>
            <a:pPr algn="ctr">
              <a:spcAft>
                <a:spcPts val="1200"/>
              </a:spcAft>
            </a:pPr>
            <a:r>
              <a:rPr lang="pt-BR" sz="2400" dirty="0">
                <a:solidFill>
                  <a:srgbClr val="837CB2"/>
                </a:solidFill>
                <a:latin typeface="Arial Rounded MT Bold" panose="020F0704030504030204" pitchFamily="34" charset="0"/>
              </a:rPr>
              <a:t>Autores e contatos.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5C2418-87B3-F683-3EA9-6025CA2A74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203" b="33539"/>
          <a:stretch/>
        </p:blipFill>
        <p:spPr>
          <a:xfrm>
            <a:off x="3148205" y="3953264"/>
            <a:ext cx="2847589" cy="9470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10</Words>
  <Application>Microsoft Office PowerPoint</Application>
  <PresentationFormat>Apresentação na tela (16:9)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Arial Rounded MT Bold</vt:lpstr>
      <vt:lpstr>Simple Light</vt:lpstr>
      <vt:lpstr>Apresentação do PowerPoint</vt:lpstr>
      <vt:lpstr>APRESENTAÇÃO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</dc:creator>
  <cp:lastModifiedBy>Mauro Lima</cp:lastModifiedBy>
  <cp:revision>5</cp:revision>
  <dcterms:modified xsi:type="dcterms:W3CDTF">2024-07-07T05:17:25Z</dcterms:modified>
</cp:coreProperties>
</file>